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Anek Telugu Medium"/>
      <p:regular r:id="rId10"/>
      <p:bold r:id="rId11"/>
    </p:embeddedFont>
    <p:embeddedFont>
      <p:font typeface="Anek Telugu Light"/>
      <p:regular r:id="rId12"/>
      <p:bold r:id="rId13"/>
    </p:embeddedFont>
    <p:embeddedFont>
      <p:font typeface="Albert Sans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AnekTeluguMedium-bold.fntdata"/><Relationship Id="rId10" Type="http://schemas.openxmlformats.org/officeDocument/2006/relationships/font" Target="fonts/AnekTeluguMedium-regular.fntdata"/><Relationship Id="rId13" Type="http://schemas.openxmlformats.org/officeDocument/2006/relationships/font" Target="fonts/AnekTeluguLight-bold.fntdata"/><Relationship Id="rId12" Type="http://schemas.openxmlformats.org/officeDocument/2006/relationships/font" Target="fonts/AnekTeluguLight-regular.fntdata"/><Relationship Id="rId15" Type="http://schemas.openxmlformats.org/officeDocument/2006/relationships/font" Target="fonts/AlbertSans-bold.fntdata"/><Relationship Id="rId14" Type="http://schemas.openxmlformats.org/officeDocument/2006/relationships/font" Target="fonts/AlbertSans-regular.fntdata"/><Relationship Id="rId17" Type="http://schemas.openxmlformats.org/officeDocument/2006/relationships/font" Target="fonts/AlbertSans-boldItalic.fntdata"/><Relationship Id="rId16" Type="http://schemas.openxmlformats.org/officeDocument/2006/relationships/font" Target="fonts/AlbertSans-italic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7c269ea26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7c269ea26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7db1f0e7c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7db1f0e7c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17bbafc5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b17bbafc5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b17bbafc5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b17bbafc5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715175" y="541800"/>
            <a:ext cx="4830000" cy="19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47050" y="2917244"/>
            <a:ext cx="21924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715175" y="1418750"/>
            <a:ext cx="3695700" cy="106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subTitle"/>
          </p:nvPr>
        </p:nvSpPr>
        <p:spPr>
          <a:xfrm>
            <a:off x="715175" y="2708650"/>
            <a:ext cx="28335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1">
    <p:bg>
      <p:bgPr>
        <a:solidFill>
          <a:schemeClr val="dk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title"/>
          </p:nvPr>
        </p:nvSpPr>
        <p:spPr>
          <a:xfrm>
            <a:off x="5229025" y="2640894"/>
            <a:ext cx="31998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7" name="Google Shape;57;p13"/>
          <p:cNvSpPr txBox="1"/>
          <p:nvPr>
            <p:ph hasCustomPrompt="1" idx="2" type="title"/>
          </p:nvPr>
        </p:nvSpPr>
        <p:spPr>
          <a:xfrm>
            <a:off x="7381225" y="903806"/>
            <a:ext cx="1047600" cy="59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i="1" sz="3600">
                <a:latin typeface="Anek Telugu Light"/>
                <a:ea typeface="Anek Telugu Light"/>
                <a:cs typeface="Anek Telugu Light"/>
                <a:sym typeface="Anek Telugu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5954125" y="3518794"/>
            <a:ext cx="24747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dk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hasCustomPrompt="1" idx="2" type="title"/>
          </p:nvPr>
        </p:nvSpPr>
        <p:spPr>
          <a:xfrm>
            <a:off x="715175" y="1218150"/>
            <a:ext cx="822600" cy="4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>
                <a:latin typeface="Anek Telugu Light"/>
                <a:ea typeface="Anek Telugu Light"/>
                <a:cs typeface="Anek Telugu Light"/>
                <a:sym typeface="Anek Telugu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715175" y="2081125"/>
            <a:ext cx="22839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3" type="subTitle"/>
          </p:nvPr>
        </p:nvSpPr>
        <p:spPr>
          <a:xfrm>
            <a:off x="715175" y="1687050"/>
            <a:ext cx="22839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hasCustomPrompt="1" idx="4" type="title"/>
          </p:nvPr>
        </p:nvSpPr>
        <p:spPr>
          <a:xfrm>
            <a:off x="3302650" y="1218150"/>
            <a:ext cx="822600" cy="4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>
                <a:latin typeface="Anek Telugu Light"/>
                <a:ea typeface="Anek Telugu Light"/>
                <a:cs typeface="Anek Telugu Light"/>
                <a:sym typeface="Anek Telugu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4"/>
          <p:cNvSpPr txBox="1"/>
          <p:nvPr>
            <p:ph idx="5" type="subTitle"/>
          </p:nvPr>
        </p:nvSpPr>
        <p:spPr>
          <a:xfrm>
            <a:off x="3302650" y="2081125"/>
            <a:ext cx="22839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6" type="subTitle"/>
          </p:nvPr>
        </p:nvSpPr>
        <p:spPr>
          <a:xfrm>
            <a:off x="3302650" y="1687050"/>
            <a:ext cx="22839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hasCustomPrompt="1" idx="7" type="title"/>
          </p:nvPr>
        </p:nvSpPr>
        <p:spPr>
          <a:xfrm>
            <a:off x="715175" y="2971100"/>
            <a:ext cx="822600" cy="4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>
                <a:latin typeface="Anek Telugu Light"/>
                <a:ea typeface="Anek Telugu Light"/>
                <a:cs typeface="Anek Telugu Light"/>
                <a:sym typeface="Anek Telugu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4"/>
          <p:cNvSpPr txBox="1"/>
          <p:nvPr>
            <p:ph idx="8" type="subTitle"/>
          </p:nvPr>
        </p:nvSpPr>
        <p:spPr>
          <a:xfrm>
            <a:off x="715175" y="3834075"/>
            <a:ext cx="22839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9" type="subTitle"/>
          </p:nvPr>
        </p:nvSpPr>
        <p:spPr>
          <a:xfrm>
            <a:off x="715175" y="3440000"/>
            <a:ext cx="22839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4"/>
          <p:cNvSpPr txBox="1"/>
          <p:nvPr>
            <p:ph hasCustomPrompt="1" idx="13" type="title"/>
          </p:nvPr>
        </p:nvSpPr>
        <p:spPr>
          <a:xfrm>
            <a:off x="3302650" y="2971100"/>
            <a:ext cx="822600" cy="4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>
                <a:latin typeface="Anek Telugu Light"/>
                <a:ea typeface="Anek Telugu Light"/>
                <a:cs typeface="Anek Telugu Light"/>
                <a:sym typeface="Anek Telugu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/>
          <p:nvPr>
            <p:ph idx="14" type="subTitle"/>
          </p:nvPr>
        </p:nvSpPr>
        <p:spPr>
          <a:xfrm>
            <a:off x="3302650" y="3834075"/>
            <a:ext cx="22839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5" type="subTitle"/>
          </p:nvPr>
        </p:nvSpPr>
        <p:spPr>
          <a:xfrm>
            <a:off x="3302650" y="3440000"/>
            <a:ext cx="22839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5"/>
          <p:cNvGrpSpPr/>
          <p:nvPr/>
        </p:nvGrpSpPr>
        <p:grpSpPr>
          <a:xfrm>
            <a:off x="131250" y="119700"/>
            <a:ext cx="9443699" cy="4904100"/>
            <a:chOff x="131250" y="119700"/>
            <a:chExt cx="9443699" cy="4904100"/>
          </a:xfrm>
        </p:grpSpPr>
        <p:sp>
          <p:nvSpPr>
            <p:cNvPr id="76" name="Google Shape;76;p15"/>
            <p:cNvSpPr/>
            <p:nvPr/>
          </p:nvSpPr>
          <p:spPr>
            <a:xfrm>
              <a:off x="131250" y="119700"/>
              <a:ext cx="8881500" cy="4904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77" name="Google Shape;77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027549" y="742273"/>
              <a:ext cx="1547400" cy="688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8" name="Google Shape;78;p15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715175" y="1932530"/>
            <a:ext cx="3856800" cy="8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2" type="subTitle"/>
          </p:nvPr>
        </p:nvSpPr>
        <p:spPr>
          <a:xfrm>
            <a:off x="715176" y="1538455"/>
            <a:ext cx="38568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3" type="subTitle"/>
          </p:nvPr>
        </p:nvSpPr>
        <p:spPr>
          <a:xfrm>
            <a:off x="715175" y="3353714"/>
            <a:ext cx="3856800" cy="8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4" type="subTitle"/>
          </p:nvPr>
        </p:nvSpPr>
        <p:spPr>
          <a:xfrm>
            <a:off x="715181" y="2959639"/>
            <a:ext cx="38568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3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6"/>
          <p:cNvGrpSpPr/>
          <p:nvPr/>
        </p:nvGrpSpPr>
        <p:grpSpPr>
          <a:xfrm>
            <a:off x="131250" y="119700"/>
            <a:ext cx="9427475" cy="5326762"/>
            <a:chOff x="131250" y="119700"/>
            <a:chExt cx="9427475" cy="5326762"/>
          </a:xfrm>
        </p:grpSpPr>
        <p:sp>
          <p:nvSpPr>
            <p:cNvPr id="85" name="Google Shape;85;p16"/>
            <p:cNvSpPr/>
            <p:nvPr/>
          </p:nvSpPr>
          <p:spPr>
            <a:xfrm>
              <a:off x="131250" y="119700"/>
              <a:ext cx="8881500" cy="4904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86" name="Google Shape;86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7709000" y="3820538"/>
              <a:ext cx="1849725" cy="16259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7" name="Google Shape;87;p16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8" name="Google Shape;88;p16"/>
          <p:cNvSpPr txBox="1"/>
          <p:nvPr>
            <p:ph idx="1" type="subTitle"/>
          </p:nvPr>
        </p:nvSpPr>
        <p:spPr>
          <a:xfrm>
            <a:off x="1708225" y="3963300"/>
            <a:ext cx="2217900" cy="6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6"/>
          <p:cNvSpPr txBox="1"/>
          <p:nvPr>
            <p:ph idx="2" type="subTitle"/>
          </p:nvPr>
        </p:nvSpPr>
        <p:spPr>
          <a:xfrm>
            <a:off x="1708226" y="3569225"/>
            <a:ext cx="22179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6"/>
          <p:cNvSpPr txBox="1"/>
          <p:nvPr>
            <p:ph idx="3" type="subTitle"/>
          </p:nvPr>
        </p:nvSpPr>
        <p:spPr>
          <a:xfrm>
            <a:off x="5217850" y="3963300"/>
            <a:ext cx="2217900" cy="6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4" type="subTitle"/>
          </p:nvPr>
        </p:nvSpPr>
        <p:spPr>
          <a:xfrm>
            <a:off x="5217851" y="3569225"/>
            <a:ext cx="22179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17"/>
          <p:cNvGrpSpPr/>
          <p:nvPr/>
        </p:nvGrpSpPr>
        <p:grpSpPr>
          <a:xfrm>
            <a:off x="131250" y="119700"/>
            <a:ext cx="9395876" cy="5459075"/>
            <a:chOff x="131250" y="119700"/>
            <a:chExt cx="9395876" cy="5459075"/>
          </a:xfrm>
        </p:grpSpPr>
        <p:sp>
          <p:nvSpPr>
            <p:cNvPr id="94" name="Google Shape;94;p17"/>
            <p:cNvSpPr/>
            <p:nvPr/>
          </p:nvSpPr>
          <p:spPr>
            <a:xfrm>
              <a:off x="131250" y="119700"/>
              <a:ext cx="8881500" cy="4904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95" name="Google Shape;95;p1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7169825" y="3922575"/>
              <a:ext cx="2357301" cy="1656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6" name="Google Shape;96;p17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7" name="Google Shape;97;p17"/>
          <p:cNvSpPr txBox="1"/>
          <p:nvPr>
            <p:ph idx="1" type="subTitle"/>
          </p:nvPr>
        </p:nvSpPr>
        <p:spPr>
          <a:xfrm>
            <a:off x="715175" y="1930407"/>
            <a:ext cx="32796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7"/>
          <p:cNvSpPr txBox="1"/>
          <p:nvPr>
            <p:ph idx="2" type="subTitle"/>
          </p:nvPr>
        </p:nvSpPr>
        <p:spPr>
          <a:xfrm>
            <a:off x="715176" y="1536332"/>
            <a:ext cx="3279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7"/>
          <p:cNvSpPr txBox="1"/>
          <p:nvPr>
            <p:ph idx="3" type="subTitle"/>
          </p:nvPr>
        </p:nvSpPr>
        <p:spPr>
          <a:xfrm>
            <a:off x="715175" y="3349245"/>
            <a:ext cx="32796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7"/>
          <p:cNvSpPr txBox="1"/>
          <p:nvPr>
            <p:ph idx="4" type="subTitle"/>
          </p:nvPr>
        </p:nvSpPr>
        <p:spPr>
          <a:xfrm>
            <a:off x="715180" y="2955170"/>
            <a:ext cx="3279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7"/>
          <p:cNvSpPr txBox="1"/>
          <p:nvPr>
            <p:ph idx="5" type="subTitle"/>
          </p:nvPr>
        </p:nvSpPr>
        <p:spPr>
          <a:xfrm>
            <a:off x="4934598" y="1930407"/>
            <a:ext cx="32796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7"/>
          <p:cNvSpPr txBox="1"/>
          <p:nvPr>
            <p:ph idx="6" type="subTitle"/>
          </p:nvPr>
        </p:nvSpPr>
        <p:spPr>
          <a:xfrm>
            <a:off x="4934599" y="1536332"/>
            <a:ext cx="3279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5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6" name="Google Shape;106;p18"/>
          <p:cNvSpPr txBox="1"/>
          <p:nvPr>
            <p:ph idx="1" type="subTitle"/>
          </p:nvPr>
        </p:nvSpPr>
        <p:spPr>
          <a:xfrm>
            <a:off x="715175" y="2265613"/>
            <a:ext cx="2280600" cy="16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18"/>
          <p:cNvSpPr txBox="1"/>
          <p:nvPr>
            <p:ph idx="2" type="subTitle"/>
          </p:nvPr>
        </p:nvSpPr>
        <p:spPr>
          <a:xfrm>
            <a:off x="715179" y="1737138"/>
            <a:ext cx="2280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8"/>
          <p:cNvSpPr txBox="1"/>
          <p:nvPr>
            <p:ph idx="3" type="subTitle"/>
          </p:nvPr>
        </p:nvSpPr>
        <p:spPr>
          <a:xfrm>
            <a:off x="3431700" y="2265613"/>
            <a:ext cx="2280600" cy="16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4" type="subTitle"/>
          </p:nvPr>
        </p:nvSpPr>
        <p:spPr>
          <a:xfrm>
            <a:off x="3431702" y="1737138"/>
            <a:ext cx="2280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8"/>
          <p:cNvSpPr txBox="1"/>
          <p:nvPr>
            <p:ph idx="5" type="subTitle"/>
          </p:nvPr>
        </p:nvSpPr>
        <p:spPr>
          <a:xfrm>
            <a:off x="6148224" y="2265613"/>
            <a:ext cx="2280600" cy="16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6" type="subTitle"/>
          </p:nvPr>
        </p:nvSpPr>
        <p:spPr>
          <a:xfrm>
            <a:off x="6148226" y="1737138"/>
            <a:ext cx="2280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1" type="subTitle"/>
          </p:nvPr>
        </p:nvSpPr>
        <p:spPr>
          <a:xfrm>
            <a:off x="715175" y="1934892"/>
            <a:ext cx="32796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2" type="subTitle"/>
          </p:nvPr>
        </p:nvSpPr>
        <p:spPr>
          <a:xfrm>
            <a:off x="715176" y="1540817"/>
            <a:ext cx="3279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3" type="subTitle"/>
          </p:nvPr>
        </p:nvSpPr>
        <p:spPr>
          <a:xfrm>
            <a:off x="715175" y="3349225"/>
            <a:ext cx="32796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9"/>
          <p:cNvSpPr txBox="1"/>
          <p:nvPr>
            <p:ph idx="4" type="subTitle"/>
          </p:nvPr>
        </p:nvSpPr>
        <p:spPr>
          <a:xfrm>
            <a:off x="715180" y="2955150"/>
            <a:ext cx="3279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5" type="subTitle"/>
          </p:nvPr>
        </p:nvSpPr>
        <p:spPr>
          <a:xfrm>
            <a:off x="4921700" y="1934892"/>
            <a:ext cx="32796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9"/>
          <p:cNvSpPr txBox="1"/>
          <p:nvPr>
            <p:ph idx="6" type="subTitle"/>
          </p:nvPr>
        </p:nvSpPr>
        <p:spPr>
          <a:xfrm>
            <a:off x="4921701" y="1540817"/>
            <a:ext cx="3279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7" type="subTitle"/>
          </p:nvPr>
        </p:nvSpPr>
        <p:spPr>
          <a:xfrm>
            <a:off x="4921700" y="3349225"/>
            <a:ext cx="32796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8" type="subTitle"/>
          </p:nvPr>
        </p:nvSpPr>
        <p:spPr>
          <a:xfrm>
            <a:off x="4921705" y="2955150"/>
            <a:ext cx="32796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idx="1" type="subTitle"/>
          </p:nvPr>
        </p:nvSpPr>
        <p:spPr>
          <a:xfrm>
            <a:off x="715175" y="1930038"/>
            <a:ext cx="23637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0"/>
          <p:cNvSpPr txBox="1"/>
          <p:nvPr>
            <p:ph idx="2" type="subTitle"/>
          </p:nvPr>
        </p:nvSpPr>
        <p:spPr>
          <a:xfrm>
            <a:off x="715176" y="1535963"/>
            <a:ext cx="23637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0"/>
          <p:cNvSpPr txBox="1"/>
          <p:nvPr>
            <p:ph idx="3" type="subTitle"/>
          </p:nvPr>
        </p:nvSpPr>
        <p:spPr>
          <a:xfrm>
            <a:off x="715175" y="3344773"/>
            <a:ext cx="23637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715179" y="2950698"/>
            <a:ext cx="23637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5" type="subTitle"/>
          </p:nvPr>
        </p:nvSpPr>
        <p:spPr>
          <a:xfrm>
            <a:off x="3350353" y="1930038"/>
            <a:ext cx="23637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3350354" y="1535963"/>
            <a:ext cx="23637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7" type="subTitle"/>
          </p:nvPr>
        </p:nvSpPr>
        <p:spPr>
          <a:xfrm>
            <a:off x="3350353" y="3344773"/>
            <a:ext cx="23637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0"/>
          <p:cNvSpPr txBox="1"/>
          <p:nvPr>
            <p:ph idx="8" type="subTitle"/>
          </p:nvPr>
        </p:nvSpPr>
        <p:spPr>
          <a:xfrm>
            <a:off x="3350357" y="2950698"/>
            <a:ext cx="23637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0"/>
          <p:cNvSpPr txBox="1"/>
          <p:nvPr>
            <p:ph idx="9" type="subTitle"/>
          </p:nvPr>
        </p:nvSpPr>
        <p:spPr>
          <a:xfrm>
            <a:off x="5985528" y="1930038"/>
            <a:ext cx="23637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3" type="subTitle"/>
          </p:nvPr>
        </p:nvSpPr>
        <p:spPr>
          <a:xfrm>
            <a:off x="5985529" y="1535963"/>
            <a:ext cx="23637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0"/>
          <p:cNvSpPr txBox="1"/>
          <p:nvPr>
            <p:ph idx="14" type="subTitle"/>
          </p:nvPr>
        </p:nvSpPr>
        <p:spPr>
          <a:xfrm>
            <a:off x="5985528" y="3344773"/>
            <a:ext cx="23637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0"/>
          <p:cNvSpPr txBox="1"/>
          <p:nvPr>
            <p:ph idx="15" type="subTitle"/>
          </p:nvPr>
        </p:nvSpPr>
        <p:spPr>
          <a:xfrm>
            <a:off x="5985532" y="2950698"/>
            <a:ext cx="23637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715175" y="2640894"/>
            <a:ext cx="31998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715175" y="903806"/>
            <a:ext cx="1047600" cy="59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i="1" sz="3600">
                <a:latin typeface="Anek Telugu Light"/>
                <a:ea typeface="Anek Telugu Light"/>
                <a:cs typeface="Anek Telugu Light"/>
                <a:sym typeface="Anek Telugu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15175" y="3518794"/>
            <a:ext cx="24747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ht columns">
  <p:cSld name="CUSTOM_14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1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1" name="Google Shape;141;p21"/>
          <p:cNvSpPr txBox="1"/>
          <p:nvPr>
            <p:ph idx="1" type="subTitle"/>
          </p:nvPr>
        </p:nvSpPr>
        <p:spPr>
          <a:xfrm>
            <a:off x="715175" y="1653374"/>
            <a:ext cx="27495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2" type="subTitle"/>
          </p:nvPr>
        </p:nvSpPr>
        <p:spPr>
          <a:xfrm>
            <a:off x="715176" y="1154775"/>
            <a:ext cx="2749500" cy="498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3" type="subTitle"/>
          </p:nvPr>
        </p:nvSpPr>
        <p:spPr>
          <a:xfrm>
            <a:off x="715175" y="2537950"/>
            <a:ext cx="27495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4" type="subTitle"/>
          </p:nvPr>
        </p:nvSpPr>
        <p:spPr>
          <a:xfrm>
            <a:off x="715176" y="2039350"/>
            <a:ext cx="2749500" cy="498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1"/>
          <p:cNvSpPr txBox="1"/>
          <p:nvPr>
            <p:ph idx="5" type="subTitle"/>
          </p:nvPr>
        </p:nvSpPr>
        <p:spPr>
          <a:xfrm>
            <a:off x="715175" y="3422525"/>
            <a:ext cx="27495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6" type="subTitle"/>
          </p:nvPr>
        </p:nvSpPr>
        <p:spPr>
          <a:xfrm>
            <a:off x="715176" y="2923925"/>
            <a:ext cx="2749500" cy="498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7" type="subTitle"/>
          </p:nvPr>
        </p:nvSpPr>
        <p:spPr>
          <a:xfrm>
            <a:off x="715175" y="4307100"/>
            <a:ext cx="27495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8" type="subTitle"/>
          </p:nvPr>
        </p:nvSpPr>
        <p:spPr>
          <a:xfrm>
            <a:off x="715176" y="3808500"/>
            <a:ext cx="2749500" cy="498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idx="9" type="subTitle"/>
          </p:nvPr>
        </p:nvSpPr>
        <p:spPr>
          <a:xfrm>
            <a:off x="4572000" y="1653373"/>
            <a:ext cx="27495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1"/>
          <p:cNvSpPr txBox="1"/>
          <p:nvPr>
            <p:ph idx="13" type="subTitle"/>
          </p:nvPr>
        </p:nvSpPr>
        <p:spPr>
          <a:xfrm>
            <a:off x="4572013" y="1154775"/>
            <a:ext cx="2749500" cy="498600"/>
          </a:xfrm>
          <a:prstGeom prst="rect">
            <a:avLst/>
          </a:prstGeom>
          <a:solidFill>
            <a:srgbClr val="F9FBF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1"/>
          <p:cNvSpPr txBox="1"/>
          <p:nvPr>
            <p:ph idx="14" type="subTitle"/>
          </p:nvPr>
        </p:nvSpPr>
        <p:spPr>
          <a:xfrm>
            <a:off x="4572000" y="2537950"/>
            <a:ext cx="27495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1"/>
          <p:cNvSpPr txBox="1"/>
          <p:nvPr>
            <p:ph idx="15" type="subTitle"/>
          </p:nvPr>
        </p:nvSpPr>
        <p:spPr>
          <a:xfrm>
            <a:off x="4572013" y="2039350"/>
            <a:ext cx="2749500" cy="498600"/>
          </a:xfrm>
          <a:prstGeom prst="rect">
            <a:avLst/>
          </a:prstGeom>
          <a:solidFill>
            <a:srgbClr val="F9FBF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6" type="subTitle"/>
          </p:nvPr>
        </p:nvSpPr>
        <p:spPr>
          <a:xfrm>
            <a:off x="4572000" y="3422525"/>
            <a:ext cx="27495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1"/>
          <p:cNvSpPr txBox="1"/>
          <p:nvPr>
            <p:ph idx="17" type="subTitle"/>
          </p:nvPr>
        </p:nvSpPr>
        <p:spPr>
          <a:xfrm>
            <a:off x="4572013" y="2923925"/>
            <a:ext cx="2749500" cy="498600"/>
          </a:xfrm>
          <a:prstGeom prst="rect">
            <a:avLst/>
          </a:prstGeom>
          <a:solidFill>
            <a:srgbClr val="F9FBF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1"/>
          <p:cNvSpPr txBox="1"/>
          <p:nvPr>
            <p:ph idx="18" type="subTitle"/>
          </p:nvPr>
        </p:nvSpPr>
        <p:spPr>
          <a:xfrm>
            <a:off x="4572000" y="4307100"/>
            <a:ext cx="27495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1"/>
          <p:cNvSpPr txBox="1"/>
          <p:nvPr>
            <p:ph idx="19" type="subTitle"/>
          </p:nvPr>
        </p:nvSpPr>
        <p:spPr>
          <a:xfrm>
            <a:off x="4572013" y="3808500"/>
            <a:ext cx="2749500" cy="498600"/>
          </a:xfrm>
          <a:prstGeom prst="rect">
            <a:avLst/>
          </a:prstGeom>
          <a:solidFill>
            <a:srgbClr val="F9FBF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Anek Telugu Medium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6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2"/>
          <p:cNvSpPr txBox="1"/>
          <p:nvPr>
            <p:ph type="title"/>
          </p:nvPr>
        </p:nvSpPr>
        <p:spPr>
          <a:xfrm>
            <a:off x="3945375" y="1603600"/>
            <a:ext cx="4483800" cy="10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0" name="Google Shape;160;p22"/>
          <p:cNvSpPr txBox="1"/>
          <p:nvPr>
            <p:ph idx="1" type="subTitle"/>
          </p:nvPr>
        </p:nvSpPr>
        <p:spPr>
          <a:xfrm>
            <a:off x="3945375" y="2692700"/>
            <a:ext cx="44838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2"/>
          <p:cNvSpPr/>
          <p:nvPr>
            <p:ph idx="2" type="pic"/>
          </p:nvPr>
        </p:nvSpPr>
        <p:spPr>
          <a:xfrm>
            <a:off x="426225" y="411750"/>
            <a:ext cx="2977200" cy="432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8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3"/>
          <p:cNvSpPr txBox="1"/>
          <p:nvPr>
            <p:ph type="title"/>
          </p:nvPr>
        </p:nvSpPr>
        <p:spPr>
          <a:xfrm>
            <a:off x="715175" y="1441750"/>
            <a:ext cx="2825700" cy="10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5" name="Google Shape;165;p23"/>
          <p:cNvSpPr txBox="1"/>
          <p:nvPr>
            <p:ph idx="1" type="subTitle"/>
          </p:nvPr>
        </p:nvSpPr>
        <p:spPr>
          <a:xfrm>
            <a:off x="715175" y="2530850"/>
            <a:ext cx="2825700" cy="11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 txBox="1"/>
          <p:nvPr>
            <p:ph type="title"/>
          </p:nvPr>
        </p:nvSpPr>
        <p:spPr>
          <a:xfrm>
            <a:off x="5746375" y="1441750"/>
            <a:ext cx="2682600" cy="10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9" name="Google Shape;169;p24"/>
          <p:cNvSpPr txBox="1"/>
          <p:nvPr>
            <p:ph idx="1" type="subTitle"/>
          </p:nvPr>
        </p:nvSpPr>
        <p:spPr>
          <a:xfrm>
            <a:off x="5746375" y="2530850"/>
            <a:ext cx="2682600" cy="11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5"/>
          <p:cNvSpPr txBox="1"/>
          <p:nvPr>
            <p:ph type="title"/>
          </p:nvPr>
        </p:nvSpPr>
        <p:spPr>
          <a:xfrm>
            <a:off x="1427577" y="1441750"/>
            <a:ext cx="2619600" cy="10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3" name="Google Shape;173;p25"/>
          <p:cNvSpPr txBox="1"/>
          <p:nvPr>
            <p:ph idx="1" type="subTitle"/>
          </p:nvPr>
        </p:nvSpPr>
        <p:spPr>
          <a:xfrm>
            <a:off x="1427577" y="2530850"/>
            <a:ext cx="2619600" cy="11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6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26"/>
          <p:cNvGrpSpPr/>
          <p:nvPr/>
        </p:nvGrpSpPr>
        <p:grpSpPr>
          <a:xfrm>
            <a:off x="-237101" y="119700"/>
            <a:ext cx="9787676" cy="4983576"/>
            <a:chOff x="-237101" y="119700"/>
            <a:chExt cx="9787676" cy="4983576"/>
          </a:xfrm>
        </p:grpSpPr>
        <p:sp>
          <p:nvSpPr>
            <p:cNvPr id="176" name="Google Shape;176;p26"/>
            <p:cNvSpPr/>
            <p:nvPr/>
          </p:nvSpPr>
          <p:spPr>
            <a:xfrm>
              <a:off x="131250" y="119700"/>
              <a:ext cx="8881500" cy="4904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" name="Google Shape;177;p26"/>
            <p:cNvGrpSpPr/>
            <p:nvPr/>
          </p:nvGrpSpPr>
          <p:grpSpPr>
            <a:xfrm>
              <a:off x="-237101" y="498473"/>
              <a:ext cx="9787676" cy="4604803"/>
              <a:chOff x="-237101" y="498473"/>
              <a:chExt cx="9787676" cy="4604803"/>
            </a:xfrm>
          </p:grpSpPr>
          <p:pic>
            <p:nvPicPr>
              <p:cNvPr id="178" name="Google Shape;178;p2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-237101" y="498473"/>
                <a:ext cx="1547400" cy="6888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9" name="Google Shape;179;p2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852480" y="3855150"/>
                <a:ext cx="1698096" cy="12481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80" name="Google Shape;180;p26"/>
          <p:cNvSpPr txBox="1"/>
          <p:nvPr>
            <p:ph type="title"/>
          </p:nvPr>
        </p:nvSpPr>
        <p:spPr>
          <a:xfrm>
            <a:off x="2340750" y="1330450"/>
            <a:ext cx="4462500" cy="6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1" name="Google Shape;181;p26"/>
          <p:cNvSpPr txBox="1"/>
          <p:nvPr>
            <p:ph idx="1" type="subTitle"/>
          </p:nvPr>
        </p:nvSpPr>
        <p:spPr>
          <a:xfrm>
            <a:off x="2340750" y="1944950"/>
            <a:ext cx="4462500" cy="18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8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7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5" name="Google Shape;185;p27"/>
          <p:cNvSpPr txBox="1"/>
          <p:nvPr>
            <p:ph idx="1" type="body"/>
          </p:nvPr>
        </p:nvSpPr>
        <p:spPr>
          <a:xfrm>
            <a:off x="715175" y="1152475"/>
            <a:ext cx="7713600" cy="3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8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">
    <p:bg>
      <p:bgPr>
        <a:solidFill>
          <a:schemeClr val="dk2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9"/>
          <p:cNvSpPr txBox="1"/>
          <p:nvPr>
            <p:ph hasCustomPrompt="1" type="title"/>
          </p:nvPr>
        </p:nvSpPr>
        <p:spPr>
          <a:xfrm>
            <a:off x="4800950" y="618000"/>
            <a:ext cx="32655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2" name="Google Shape;192;p29"/>
          <p:cNvSpPr txBox="1"/>
          <p:nvPr>
            <p:ph idx="1" type="subTitle"/>
          </p:nvPr>
        </p:nvSpPr>
        <p:spPr>
          <a:xfrm>
            <a:off x="4800950" y="1260900"/>
            <a:ext cx="32655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9"/>
          <p:cNvSpPr txBox="1"/>
          <p:nvPr>
            <p:ph hasCustomPrompt="1" idx="2" type="title"/>
          </p:nvPr>
        </p:nvSpPr>
        <p:spPr>
          <a:xfrm>
            <a:off x="4800950" y="2039550"/>
            <a:ext cx="32655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4" name="Google Shape;194;p29"/>
          <p:cNvSpPr txBox="1"/>
          <p:nvPr>
            <p:ph idx="3" type="subTitle"/>
          </p:nvPr>
        </p:nvSpPr>
        <p:spPr>
          <a:xfrm>
            <a:off x="4800950" y="2682450"/>
            <a:ext cx="32655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9"/>
          <p:cNvSpPr txBox="1"/>
          <p:nvPr>
            <p:ph hasCustomPrompt="1" idx="4" type="title"/>
          </p:nvPr>
        </p:nvSpPr>
        <p:spPr>
          <a:xfrm>
            <a:off x="4800950" y="3461100"/>
            <a:ext cx="32655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6" name="Google Shape;196;p29"/>
          <p:cNvSpPr txBox="1"/>
          <p:nvPr>
            <p:ph idx="5" type="subTitle"/>
          </p:nvPr>
        </p:nvSpPr>
        <p:spPr>
          <a:xfrm>
            <a:off x="4800950" y="4104000"/>
            <a:ext cx="32655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5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0"/>
          <p:cNvSpPr txBox="1"/>
          <p:nvPr>
            <p:ph type="title"/>
          </p:nvPr>
        </p:nvSpPr>
        <p:spPr>
          <a:xfrm>
            <a:off x="1925700" y="3038885"/>
            <a:ext cx="529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0" name="Google Shape;200;p30"/>
          <p:cNvSpPr txBox="1"/>
          <p:nvPr>
            <p:ph idx="1" type="subTitle"/>
          </p:nvPr>
        </p:nvSpPr>
        <p:spPr>
          <a:xfrm>
            <a:off x="1925700" y="1531913"/>
            <a:ext cx="5292600" cy="13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15175" y="1152475"/>
            <a:ext cx="7713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bg>
      <p:bgPr>
        <a:solidFill>
          <a:schemeClr val="dk2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1"/>
          <p:cNvSpPr txBox="1"/>
          <p:nvPr>
            <p:ph type="title"/>
          </p:nvPr>
        </p:nvSpPr>
        <p:spPr>
          <a:xfrm>
            <a:off x="715175" y="541800"/>
            <a:ext cx="5767500" cy="108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04" name="Google Shape;204;p31"/>
          <p:cNvSpPr txBox="1"/>
          <p:nvPr>
            <p:ph idx="1" type="subTitle"/>
          </p:nvPr>
        </p:nvSpPr>
        <p:spPr>
          <a:xfrm>
            <a:off x="715175" y="1624800"/>
            <a:ext cx="57675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1"/>
          <p:cNvSpPr txBox="1"/>
          <p:nvPr/>
        </p:nvSpPr>
        <p:spPr>
          <a:xfrm>
            <a:off x="715175" y="3986700"/>
            <a:ext cx="47946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"/>
              <a:buFont typeface="Open Sans"/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 u="sng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9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32"/>
          <p:cNvGrpSpPr/>
          <p:nvPr/>
        </p:nvGrpSpPr>
        <p:grpSpPr>
          <a:xfrm>
            <a:off x="-395250" y="119700"/>
            <a:ext cx="9408000" cy="5277629"/>
            <a:chOff x="-395250" y="119700"/>
            <a:chExt cx="9408000" cy="5277629"/>
          </a:xfrm>
        </p:grpSpPr>
        <p:sp>
          <p:nvSpPr>
            <p:cNvPr id="208" name="Google Shape;208;p32"/>
            <p:cNvSpPr/>
            <p:nvPr/>
          </p:nvSpPr>
          <p:spPr>
            <a:xfrm>
              <a:off x="131250" y="119700"/>
              <a:ext cx="8881500" cy="4904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09" name="Google Shape;209;p3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395250" y="3771405"/>
              <a:ext cx="1849725" cy="16259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9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p33"/>
          <p:cNvGrpSpPr/>
          <p:nvPr/>
        </p:nvGrpSpPr>
        <p:grpSpPr>
          <a:xfrm>
            <a:off x="131250" y="119700"/>
            <a:ext cx="9314599" cy="4904100"/>
            <a:chOff x="131250" y="119700"/>
            <a:chExt cx="9314599" cy="4904100"/>
          </a:xfrm>
        </p:grpSpPr>
        <p:sp>
          <p:nvSpPr>
            <p:cNvPr id="212" name="Google Shape;212;p33"/>
            <p:cNvSpPr/>
            <p:nvPr/>
          </p:nvSpPr>
          <p:spPr>
            <a:xfrm>
              <a:off x="131250" y="119700"/>
              <a:ext cx="8881500" cy="4904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3" name="Google Shape;213;p3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98449" y="327498"/>
              <a:ext cx="1547400" cy="688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5"/>
          <p:cNvGrpSpPr/>
          <p:nvPr/>
        </p:nvGrpSpPr>
        <p:grpSpPr>
          <a:xfrm>
            <a:off x="131250" y="119700"/>
            <a:ext cx="9716951" cy="4904100"/>
            <a:chOff x="131250" y="119700"/>
            <a:chExt cx="9716951" cy="4904100"/>
          </a:xfrm>
        </p:grpSpPr>
        <p:sp>
          <p:nvSpPr>
            <p:cNvPr id="23" name="Google Shape;23;p5"/>
            <p:cNvSpPr/>
            <p:nvPr/>
          </p:nvSpPr>
          <p:spPr>
            <a:xfrm>
              <a:off x="131250" y="119700"/>
              <a:ext cx="8881500" cy="4904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" name="Google Shape;24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150105" y="642400"/>
              <a:ext cx="1698096" cy="12481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" name="Google Shape;25;p5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715175" y="1329850"/>
            <a:ext cx="3207000" cy="31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2" type="subTitle"/>
          </p:nvPr>
        </p:nvSpPr>
        <p:spPr>
          <a:xfrm>
            <a:off x="4378602" y="1329850"/>
            <a:ext cx="3207000" cy="31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4105525" y="683075"/>
            <a:ext cx="4323300" cy="161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subTitle"/>
          </p:nvPr>
        </p:nvSpPr>
        <p:spPr>
          <a:xfrm>
            <a:off x="4105525" y="2300125"/>
            <a:ext cx="4323300" cy="21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131250" y="119700"/>
            <a:ext cx="8881500" cy="490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8"/>
          <p:cNvSpPr txBox="1"/>
          <p:nvPr>
            <p:ph type="title"/>
          </p:nvPr>
        </p:nvSpPr>
        <p:spPr>
          <a:xfrm>
            <a:off x="715175" y="1638750"/>
            <a:ext cx="3611700" cy="18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9"/>
          <p:cNvGrpSpPr/>
          <p:nvPr/>
        </p:nvGrpSpPr>
        <p:grpSpPr>
          <a:xfrm>
            <a:off x="-237101" y="119700"/>
            <a:ext cx="9787676" cy="4983576"/>
            <a:chOff x="-237101" y="119700"/>
            <a:chExt cx="9787676" cy="4983576"/>
          </a:xfrm>
        </p:grpSpPr>
        <p:sp>
          <p:nvSpPr>
            <p:cNvPr id="40" name="Google Shape;40;p9"/>
            <p:cNvSpPr/>
            <p:nvPr/>
          </p:nvSpPr>
          <p:spPr>
            <a:xfrm>
              <a:off x="131250" y="119700"/>
              <a:ext cx="8881500" cy="49041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" name="Google Shape;41;p9"/>
            <p:cNvGrpSpPr/>
            <p:nvPr/>
          </p:nvGrpSpPr>
          <p:grpSpPr>
            <a:xfrm>
              <a:off x="-237101" y="313248"/>
              <a:ext cx="9787676" cy="4790028"/>
              <a:chOff x="-237101" y="313248"/>
              <a:chExt cx="9787676" cy="4790028"/>
            </a:xfrm>
          </p:grpSpPr>
          <p:pic>
            <p:nvPicPr>
              <p:cNvPr id="42" name="Google Shape;42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-237101" y="313248"/>
                <a:ext cx="1547400" cy="6888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3" name="Google Shape;43;p9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852480" y="3855150"/>
                <a:ext cx="1698096" cy="12481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44" name="Google Shape;44;p9"/>
          <p:cNvSpPr txBox="1"/>
          <p:nvPr>
            <p:ph type="title"/>
          </p:nvPr>
        </p:nvSpPr>
        <p:spPr>
          <a:xfrm>
            <a:off x="4681325" y="1515000"/>
            <a:ext cx="3384600" cy="108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4681325" y="2598000"/>
            <a:ext cx="3384600" cy="10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>
            <p:ph idx="2" type="pic"/>
          </p:nvPr>
        </p:nvSpPr>
        <p:spPr>
          <a:xfrm>
            <a:off x="125" y="-1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1343850" y="4115925"/>
            <a:ext cx="6456300" cy="485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ek Telugu Medium"/>
              <a:buNone/>
              <a:defRPr sz="3200">
                <a:solidFill>
                  <a:schemeClr val="dk1"/>
                </a:solidFill>
                <a:latin typeface="Anek Telugu Medium"/>
                <a:ea typeface="Anek Telugu Medium"/>
                <a:cs typeface="Anek Telugu Medium"/>
                <a:sym typeface="Anek Telugu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ek Telugu Medium"/>
              <a:buNone/>
              <a:defRPr sz="3200">
                <a:solidFill>
                  <a:schemeClr val="dk1"/>
                </a:solidFill>
                <a:latin typeface="Anek Telugu Medium"/>
                <a:ea typeface="Anek Telugu Medium"/>
                <a:cs typeface="Anek Telugu Medium"/>
                <a:sym typeface="Anek Telugu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ek Telugu Medium"/>
              <a:buNone/>
              <a:defRPr sz="3200">
                <a:solidFill>
                  <a:schemeClr val="dk1"/>
                </a:solidFill>
                <a:latin typeface="Anek Telugu Medium"/>
                <a:ea typeface="Anek Telugu Medium"/>
                <a:cs typeface="Anek Telugu Medium"/>
                <a:sym typeface="Anek Telugu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ek Telugu Medium"/>
              <a:buNone/>
              <a:defRPr sz="3200">
                <a:solidFill>
                  <a:schemeClr val="dk1"/>
                </a:solidFill>
                <a:latin typeface="Anek Telugu Medium"/>
                <a:ea typeface="Anek Telugu Medium"/>
                <a:cs typeface="Anek Telugu Medium"/>
                <a:sym typeface="Anek Telugu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ek Telugu Medium"/>
              <a:buNone/>
              <a:defRPr sz="3200">
                <a:solidFill>
                  <a:schemeClr val="dk1"/>
                </a:solidFill>
                <a:latin typeface="Anek Telugu Medium"/>
                <a:ea typeface="Anek Telugu Medium"/>
                <a:cs typeface="Anek Telugu Medium"/>
                <a:sym typeface="Anek Telugu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ek Telugu Medium"/>
              <a:buNone/>
              <a:defRPr sz="3200">
                <a:solidFill>
                  <a:schemeClr val="dk1"/>
                </a:solidFill>
                <a:latin typeface="Anek Telugu Medium"/>
                <a:ea typeface="Anek Telugu Medium"/>
                <a:cs typeface="Anek Telugu Medium"/>
                <a:sym typeface="Anek Telugu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ek Telugu Medium"/>
              <a:buNone/>
              <a:defRPr sz="3200">
                <a:solidFill>
                  <a:schemeClr val="dk1"/>
                </a:solidFill>
                <a:latin typeface="Anek Telugu Medium"/>
                <a:ea typeface="Anek Telugu Medium"/>
                <a:cs typeface="Anek Telugu Medium"/>
                <a:sym typeface="Anek Telugu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ek Telugu Medium"/>
              <a:buNone/>
              <a:defRPr sz="3200">
                <a:solidFill>
                  <a:schemeClr val="dk1"/>
                </a:solidFill>
                <a:latin typeface="Anek Telugu Medium"/>
                <a:ea typeface="Anek Telugu Medium"/>
                <a:cs typeface="Anek Telugu Medium"/>
                <a:sym typeface="Anek Telugu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ek Telugu Medium"/>
              <a:buNone/>
              <a:defRPr sz="3200">
                <a:solidFill>
                  <a:schemeClr val="dk1"/>
                </a:solidFill>
                <a:latin typeface="Anek Telugu Medium"/>
                <a:ea typeface="Anek Telugu Medium"/>
                <a:cs typeface="Anek Telugu Medium"/>
                <a:sym typeface="Anek Telugu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75" y="1152475"/>
            <a:ext cx="7713600" cy="3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Char char="●"/>
              <a:defRPr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/>
          <p:nvPr>
            <p:ph type="ctrTitle"/>
          </p:nvPr>
        </p:nvSpPr>
        <p:spPr>
          <a:xfrm>
            <a:off x="1646175" y="1443725"/>
            <a:ext cx="2524500" cy="10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Wanderer</a:t>
            </a:r>
            <a:endParaRPr/>
          </a:p>
        </p:txBody>
      </p:sp>
      <p:sp>
        <p:nvSpPr>
          <p:cNvPr id="219" name="Google Shape;219;p34"/>
          <p:cNvSpPr txBox="1"/>
          <p:nvPr>
            <p:ph idx="1" type="subTitle"/>
          </p:nvPr>
        </p:nvSpPr>
        <p:spPr>
          <a:xfrm>
            <a:off x="881775" y="762725"/>
            <a:ext cx="40533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Embark on Eco-Friendly Adventures with</a:t>
            </a:r>
            <a:endParaRPr/>
          </a:p>
        </p:txBody>
      </p:sp>
      <p:pic>
        <p:nvPicPr>
          <p:cNvPr id="220" name="Google Shape;22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949975" y="735100"/>
            <a:ext cx="1772326" cy="720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1" name="Google Shape;221;p34"/>
          <p:cNvGrpSpPr/>
          <p:nvPr/>
        </p:nvGrpSpPr>
        <p:grpSpPr>
          <a:xfrm>
            <a:off x="4953832" y="1832576"/>
            <a:ext cx="4063688" cy="3768816"/>
            <a:chOff x="5363908" y="1289603"/>
            <a:chExt cx="4949078" cy="4589960"/>
          </a:xfrm>
        </p:grpSpPr>
        <p:pic>
          <p:nvPicPr>
            <p:cNvPr id="222" name="Google Shape;222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909612" y="1289609"/>
              <a:ext cx="3403374" cy="41089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363908" y="2735463"/>
              <a:ext cx="1897526" cy="3144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89561" y="1289603"/>
              <a:ext cx="2593100" cy="42966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25" name="Google Shape;225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2299" y="246248"/>
            <a:ext cx="1547400" cy="6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26162" y="4041250"/>
            <a:ext cx="1772326" cy="72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84497" y="3270825"/>
            <a:ext cx="1563753" cy="720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8" name="Google Shape;228;p34"/>
          <p:cNvGrpSpPr/>
          <p:nvPr/>
        </p:nvGrpSpPr>
        <p:grpSpPr>
          <a:xfrm>
            <a:off x="5106232" y="1984976"/>
            <a:ext cx="4063688" cy="3768816"/>
            <a:chOff x="5363908" y="1289603"/>
            <a:chExt cx="4949078" cy="4589960"/>
          </a:xfrm>
        </p:grpSpPr>
        <p:pic>
          <p:nvPicPr>
            <p:cNvPr id="229" name="Google Shape;229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909612" y="1289609"/>
              <a:ext cx="3403374" cy="41089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0" name="Google Shape;230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363908" y="2735463"/>
              <a:ext cx="1897526" cy="3144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1" name="Google Shape;231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89561" y="1289603"/>
              <a:ext cx="2593100" cy="42966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/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The Challenge</a:t>
            </a:r>
            <a:endParaRPr sz="3400"/>
          </a:p>
        </p:txBody>
      </p:sp>
      <p:pic>
        <p:nvPicPr>
          <p:cNvPr id="237" name="Google Shape;2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9775" y="3788738"/>
            <a:ext cx="1849725" cy="162592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5"/>
          <p:cNvSpPr/>
          <p:nvPr/>
        </p:nvSpPr>
        <p:spPr>
          <a:xfrm>
            <a:off x="4594175" y="1095900"/>
            <a:ext cx="3921900" cy="2951700"/>
          </a:xfrm>
          <a:prstGeom prst="roundRect">
            <a:avLst>
              <a:gd fmla="val 7022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9" name="Google Shape;239;p35"/>
          <p:cNvPicPr preferRelativeResize="0"/>
          <p:nvPr/>
        </p:nvPicPr>
        <p:blipFill rotWithShape="1">
          <a:blip r:embed="rId4">
            <a:alphaModFix/>
          </a:blip>
          <a:srcRect b="4670" l="0" r="14398" t="-4670"/>
          <a:stretch/>
        </p:blipFill>
        <p:spPr>
          <a:xfrm>
            <a:off x="4792675" y="1325850"/>
            <a:ext cx="3524899" cy="249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5"/>
          <p:cNvSpPr txBox="1"/>
          <p:nvPr/>
        </p:nvSpPr>
        <p:spPr>
          <a:xfrm>
            <a:off x="387300" y="1454000"/>
            <a:ext cx="374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Char char="●"/>
            </a:pPr>
            <a:r>
              <a:rPr lang="en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Increase in trash in public places</a:t>
            </a:r>
            <a:endParaRPr sz="1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41" name="Google Shape;241;p35"/>
          <p:cNvSpPr txBox="1"/>
          <p:nvPr/>
        </p:nvSpPr>
        <p:spPr>
          <a:xfrm>
            <a:off x="387300" y="2390075"/>
            <a:ext cx="374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Char char="●"/>
            </a:pPr>
            <a:r>
              <a:rPr lang="en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Effect on eco tourism</a:t>
            </a:r>
            <a:endParaRPr sz="1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42" name="Google Shape;242;p35"/>
          <p:cNvSpPr txBox="1"/>
          <p:nvPr/>
        </p:nvSpPr>
        <p:spPr>
          <a:xfrm>
            <a:off x="4681475" y="3421725"/>
            <a:ext cx="374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43" name="Google Shape;243;p35"/>
          <p:cNvSpPr txBox="1"/>
          <p:nvPr/>
        </p:nvSpPr>
        <p:spPr>
          <a:xfrm>
            <a:off x="387300" y="3142800"/>
            <a:ext cx="374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Char char="●"/>
            </a:pPr>
            <a:r>
              <a:rPr lang="en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Impacts soil &amp; wildlife</a:t>
            </a:r>
            <a:endParaRPr sz="1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3425" y="688109"/>
            <a:ext cx="3747299" cy="3759414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6"/>
          <p:cNvSpPr txBox="1"/>
          <p:nvPr>
            <p:ph type="title"/>
          </p:nvPr>
        </p:nvSpPr>
        <p:spPr>
          <a:xfrm>
            <a:off x="715200" y="539225"/>
            <a:ext cx="7713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The Change </a:t>
            </a:r>
            <a:endParaRPr sz="3400"/>
          </a:p>
        </p:txBody>
      </p:sp>
      <p:sp>
        <p:nvSpPr>
          <p:cNvPr id="250" name="Google Shape;250;p36"/>
          <p:cNvSpPr txBox="1"/>
          <p:nvPr/>
        </p:nvSpPr>
        <p:spPr>
          <a:xfrm>
            <a:off x="387300" y="1454000"/>
            <a:ext cx="374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Char char="●"/>
            </a:pPr>
            <a:r>
              <a:rPr lang="en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New era of recycling</a:t>
            </a:r>
            <a:endParaRPr sz="1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251" name="Google Shape;25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87300" y="4042675"/>
            <a:ext cx="1772326" cy="720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6"/>
          <p:cNvSpPr txBox="1"/>
          <p:nvPr/>
        </p:nvSpPr>
        <p:spPr>
          <a:xfrm>
            <a:off x="387300" y="2203025"/>
            <a:ext cx="374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Char char="●"/>
            </a:pPr>
            <a:r>
              <a:rPr lang="en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Carbon-footprint reduction</a:t>
            </a:r>
            <a:endParaRPr sz="1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53" name="Google Shape;253;p36"/>
          <p:cNvSpPr txBox="1"/>
          <p:nvPr/>
        </p:nvSpPr>
        <p:spPr>
          <a:xfrm>
            <a:off x="387300" y="2952050"/>
            <a:ext cx="374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Char char="●"/>
            </a:pPr>
            <a:r>
              <a:rPr lang="en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Less effort, more cleaning</a:t>
            </a:r>
            <a:endParaRPr sz="1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37"/>
          <p:cNvGrpSpPr/>
          <p:nvPr/>
        </p:nvGrpSpPr>
        <p:grpSpPr>
          <a:xfrm>
            <a:off x="-136061" y="1951810"/>
            <a:ext cx="3319743" cy="3694120"/>
            <a:chOff x="6119214" y="2196920"/>
            <a:chExt cx="3101114" cy="3450836"/>
          </a:xfrm>
        </p:grpSpPr>
        <p:pic>
          <p:nvPicPr>
            <p:cNvPr id="259" name="Google Shape;259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119214" y="3362360"/>
              <a:ext cx="1892954" cy="22853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0" name="Google Shape;260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94373" y="2196920"/>
              <a:ext cx="2525956" cy="30496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" name="Google Shape;261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225792" y="2196925"/>
              <a:ext cx="1980959" cy="328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2" name="Google Shape;262;p37"/>
          <p:cNvSpPr txBox="1"/>
          <p:nvPr>
            <p:ph type="title"/>
          </p:nvPr>
        </p:nvSpPr>
        <p:spPr>
          <a:xfrm>
            <a:off x="5212625" y="371750"/>
            <a:ext cx="3475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UML Diagram</a:t>
            </a:r>
            <a:endParaRPr sz="3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9553" y="2011649"/>
            <a:ext cx="3084882" cy="2711349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8"/>
          <p:cNvSpPr txBox="1"/>
          <p:nvPr>
            <p:ph idx="4294967295" type="ctrTitle"/>
          </p:nvPr>
        </p:nvSpPr>
        <p:spPr>
          <a:xfrm>
            <a:off x="3144700" y="930850"/>
            <a:ext cx="4110900" cy="6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THANK YOU :)</a:t>
            </a:r>
            <a:endParaRPr sz="4000"/>
          </a:p>
        </p:txBody>
      </p:sp>
      <p:pic>
        <p:nvPicPr>
          <p:cNvPr id="269" name="Google Shape;26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49" y="392748"/>
            <a:ext cx="1547400" cy="6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1600" y="1164100"/>
            <a:ext cx="1569494" cy="6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781025" y="4127625"/>
            <a:ext cx="1772326" cy="1245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Ecology - Bachelor of Science in Biological Sciences by Slidesgo">
  <a:themeElements>
    <a:clrScheme name="Simple Light">
      <a:dk1>
        <a:srgbClr val="384B7F"/>
      </a:dk1>
      <a:lt1>
        <a:srgbClr val="E3F1F9"/>
      </a:lt1>
      <a:dk2>
        <a:srgbClr val="EAF5E4"/>
      </a:dk2>
      <a:lt2>
        <a:srgbClr val="305138"/>
      </a:lt2>
      <a:accent1>
        <a:srgbClr val="4F8344"/>
      </a:accent1>
      <a:accent2>
        <a:srgbClr val="6E83B5"/>
      </a:accent2>
      <a:accent3>
        <a:srgbClr val="C5DCF4"/>
      </a:accent3>
      <a:accent4>
        <a:srgbClr val="EFE266"/>
      </a:accent4>
      <a:accent5>
        <a:srgbClr val="9496A4"/>
      </a:accent5>
      <a:accent6>
        <a:srgbClr val="E0E1EC"/>
      </a:accent6>
      <a:hlink>
        <a:srgbClr val="384B7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